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2"/>
  </p:sldMasterIdLst>
  <p:notesMasterIdLst>
    <p:notesMasterId r:id="rId3"/>
  </p:notesMasterIdLst>
  <p:sldIdLst>
    <p:sldId id="269" r:id="rId4"/>
    <p:sldId id="272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4660"/>
  </p:normalViewPr>
  <p:slideViewPr>
    <p:cSldViewPr snapToGrid="0">
      <p:cViewPr>
        <p:scale>
          <a:sx n="80" d="100"/>
          <a:sy n="80" d="100"/>
        </p:scale>
        <p:origin x="-1662" y="-72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38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1039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40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41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42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8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10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2026/2/3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jpeg" /><Relationship Id="rId18" Type="http://schemas.openxmlformats.org/officeDocument/2006/relationships/image" Target="../media/image18.jpeg" /><Relationship Id="rId19" Type="http://schemas.openxmlformats.org/officeDocument/2006/relationships/image" Target="../media/image19.jpeg" /><Relationship Id="rId20" Type="http://schemas.openxmlformats.org/officeDocument/2006/relationships/image" Target="../media/image20.jpe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slideLayout" Target="../slideLayouts/slideLayout2.xml" /><Relationship Id="rId24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23.jpeg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8.png" /><Relationship Id="rId7" Type="http://schemas.openxmlformats.org/officeDocument/2006/relationships/slideLayout" Target="../slideLayouts/slideLayout2.xml" /><Relationship Id="rId8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図 3" descr="図形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1045" name="図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1046" name="グループ化 68"/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1047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1048" name="グループ化 8"/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1049" name="テキスト ボックス 6"/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1050" name="テキスト ボックス 7"/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51" name="テキスト ボックス 9"/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052" name="テキスト ボックス 10"/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/>
                  <a:ea typeface="Meiryo UI"/>
                </a:rPr>
                <a:t>１時間３００円程度​</a:t>
              </a:r>
              <a:r>
                <a:rPr lang="ja-JP" altLang="en-US" sz="1400" b="1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053" name="図 13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054" name="図 16" descr="アイコン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055" name="テキスト ボックス 17"/>
          <p:cNvSpPr txBox="1"/>
          <p:nvPr/>
        </p:nvSpPr>
        <p:spPr>
          <a:xfrm>
            <a:off x="1008846" y="4511040"/>
            <a:ext cx="3597276" cy="429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その画面にて「平内町」を選択し、利用申請をしてください。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56" name="テキスト ボックス 19"/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1057" name="図 22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1058" name="図 24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1059" name="図 26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1060" name="テキスト ボックス 27"/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61" name="テキスト ボックス 28"/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62" name="図 30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1063" name="図 32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1064" name="図 33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1065" name="図 37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1066" name="図 39" descr="時計, 挿絵, カップ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1067" name="テキスト ボックス 40"/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068" name="グループ化 44"/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1069" name="図 42" descr="QR コード&#10;&#10;AI 生成コンテンツは誤りを含む可能性があります。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1070" name="テキスト ボックス 43"/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1071" name="図 46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1072" name="図 50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1073" name="図 51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1074" name="図 53" descr="アイコン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1075" name="テキスト ボックス 54"/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76" name="図 63" descr="挿絵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pic>
        <p:nvPicPr>
          <p:cNvPr id="1078" name="図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079" name="図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1080" name="図 38" descr="グラフィカル ユーザー インターフェイス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1081" name="図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082" name="図 11" descr="テキスト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1083" name="図 2" descr="QR コード&#10;&#10;AI 生成コンテンツは誤りを含む可能性があります。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図 2" descr="タイムライン が含まれている画像&#10;&#10;AI 生成コンテンツは誤りを含む可能性があります。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1090" name="図 3" descr="文字が書かれている&#10;&#10;AI 生成コンテンツは誤りを含む可能性があります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1091" name="テキスト ボックス 4"/>
          <p:cNvSpPr txBox="1"/>
          <p:nvPr/>
        </p:nvSpPr>
        <p:spPr>
          <a:xfrm>
            <a:off x="178689" y="9282493"/>
            <a:ext cx="2096865" cy="30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平内町役場　福祉介護課</a:t>
            </a:r>
            <a:endParaRPr kumimoji="1" lang="ja-JP" altLang="en-US" sz="1400" b="1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092" name="グループ化 15"/>
          <p:cNvGrpSpPr/>
          <p:nvPr/>
        </p:nvGrpSpPr>
        <p:grpSpPr>
          <a:xfrm>
            <a:off x="266400" y="9563864"/>
            <a:ext cx="3503211" cy="506606"/>
            <a:chOff x="266400" y="9563864"/>
            <a:chExt cx="3503211" cy="506606"/>
          </a:xfrm>
        </p:grpSpPr>
        <p:pic>
          <p:nvPicPr>
            <p:cNvPr id="1093" name="図 6" descr="挿絵 が含まれている画像&#10;&#10;AI 生成コンテンツは誤りを含む可能性があります。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1094" name="テキスト ボックス 7"/>
            <p:cNvSpPr txBox="1"/>
            <p:nvPr/>
          </p:nvSpPr>
          <p:spPr>
            <a:xfrm>
              <a:off x="416814" y="9563864"/>
              <a:ext cx="1555051" cy="32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017-755-2114</a:t>
              </a:r>
              <a:endParaRPr kumimoji="1" lang="ja-JP" altLang="en-US" sz="15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095" name="テキスト ボックス 8"/>
            <p:cNvSpPr txBox="1"/>
            <p:nvPr/>
          </p:nvSpPr>
          <p:spPr>
            <a:xfrm>
              <a:off x="332291" y="9855919"/>
              <a:ext cx="3437320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受付時間８：１５～１７：００（土日祝日・年末年始を除く）</a:t>
              </a:r>
              <a:endParaRPr kumimoji="1" lang="ja-JP" altLang="en-US" sz="8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099" name="グループ化 26"/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1100" name="グループ化 24"/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101" name="図 18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02" name="テキスト ボックス 19"/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1103" name="グループ化 25"/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1104" name="図 21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05" name="テキスト ボックス 23"/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1106" name="グループ化 27"/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1107" name="グループ化 28"/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1108" name="図 32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09" name="テキスト ボックス 33"/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1110" name="グループ化 29"/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1111" name="図 30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12" name="テキスト ボックス 31"/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1113" name="グループ化 34"/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1114" name="グループ化 35"/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1115" name="図 39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16" name="テキスト ボックス 40"/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1117" name="グループ化 36"/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1118" name="図 37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19" name="テキスト ボックス 38"/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1120" name="図 42" descr="挿絵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Application>JUST Focus</Application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5.0.4</AppVersion>
  <PresentationFormat>ユーザー設定</PresentationFormat>
  <Slides>2</Slides>
  <Notes>2</Notes>
  <HiddenSlides>0</HiddenSlid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terms:created xsi:type="dcterms:W3CDTF">2026-02-04T04:34:41Z</dcterms:created>
  <dcterms:modified xsi:type="dcterms:W3CDTF">2026-03-19T04:35:33Z</dcterms:modified>
  <cp:revision>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ediaServiceImageTags">
    <vt:lpwstr/>
  </property>
  <property fmtid="{D5CDD505-2E9C-101B-9397-08002B2CF9AE}" pid="3" name="ContentTypeId">
    <vt:lpwstr>0x010100432C111831D13546A87C79D4C0AC8653</vt:lpwstr>
  </property>
</Properties>
</file>